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7"/>
  </p:notesMasterIdLst>
  <p:sldIdLst>
    <p:sldId id="257" r:id="rId2"/>
    <p:sldId id="259" r:id="rId3"/>
    <p:sldId id="258" r:id="rId4"/>
    <p:sldId id="256" r:id="rId5"/>
    <p:sldId id="260" r:id="rId6"/>
  </p:sldIdLst>
  <p:sldSz cx="42672000" cy="2438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29" d="100"/>
          <a:sy n="29" d="100"/>
        </p:scale>
        <p:origin x="22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5B781F-09A2-4903-9DF2-8A3C29302447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28663" y="1143000"/>
            <a:ext cx="54006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C3647-C298-4C6F-96C7-AC0DF8F2D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571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3647-C298-4C6F-96C7-AC0DF8F2D1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53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CC3647-C298-4C6F-96C7-AC0DF8F2D1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8277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4742" y="2438398"/>
            <a:ext cx="28003500" cy="10566404"/>
          </a:xfrm>
        </p:spPr>
        <p:txBody>
          <a:bodyPr anchor="b">
            <a:normAutofit/>
          </a:bodyPr>
          <a:lstStyle>
            <a:lvl1pPr algn="l">
              <a:defRPr sz="16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4742" y="13667084"/>
            <a:ext cx="22402800" cy="6923851"/>
          </a:xfrm>
        </p:spPr>
        <p:txBody>
          <a:bodyPr anchor="t">
            <a:normAutofit/>
          </a:bodyPr>
          <a:lstStyle>
            <a:lvl1pPr marL="0" indent="0" algn="l">
              <a:buNone/>
              <a:defRPr sz="735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80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8001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601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28798042" y="30105"/>
            <a:ext cx="13335000" cy="13546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21378597" y="325495"/>
            <a:ext cx="21282293" cy="216201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5325388" y="812800"/>
            <a:ext cx="17335500" cy="1761066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5675431" y="114768"/>
            <a:ext cx="16985462" cy="17255072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7458993" y="2167472"/>
            <a:ext cx="15201897" cy="1544319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4245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400300" y="1896533"/>
            <a:ext cx="37865842" cy="11108267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600"/>
            </a:lvl1pPr>
            <a:lvl2pPr marL="1600200" indent="0">
              <a:buNone/>
              <a:defRPr sz="5600"/>
            </a:lvl2pPr>
            <a:lvl3pPr marL="3200400" indent="0">
              <a:buNone/>
              <a:defRPr sz="5600"/>
            </a:lvl3pPr>
            <a:lvl4pPr marL="4800600" indent="0">
              <a:buNone/>
              <a:defRPr sz="5600"/>
            </a:lvl4pPr>
            <a:lvl5pPr marL="6400800" indent="0">
              <a:buNone/>
              <a:defRPr sz="5600"/>
            </a:lvl5pPr>
            <a:lvl6pPr marL="8001000" indent="0">
              <a:buNone/>
              <a:defRPr sz="5600"/>
            </a:lvl6pPr>
            <a:lvl7pPr marL="9601200" indent="0">
              <a:buNone/>
              <a:defRPr sz="5600"/>
            </a:lvl7pPr>
            <a:lvl8pPr marL="11201400" indent="0">
              <a:buNone/>
              <a:defRPr sz="5600"/>
            </a:lvl8pPr>
            <a:lvl9pPr marL="12801600" indent="0">
              <a:buNone/>
              <a:defRPr sz="5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3200407" y="13667083"/>
            <a:ext cx="29064735" cy="16256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5600"/>
            </a:lvl1pPr>
            <a:lvl2pPr marL="1600200" indent="0">
              <a:buFontTx/>
              <a:buNone/>
              <a:defRPr/>
            </a:lvl2pPr>
            <a:lvl3pPr marL="3200400" indent="0">
              <a:buFontTx/>
              <a:buNone/>
              <a:defRPr/>
            </a:lvl3pPr>
            <a:lvl4pPr marL="4800600" indent="0">
              <a:buFontTx/>
              <a:buNone/>
              <a:defRPr/>
            </a:lvl4pPr>
            <a:lvl5pPr marL="6400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80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746" y="2438400"/>
            <a:ext cx="35204400" cy="9753600"/>
          </a:xfrm>
        </p:spPr>
        <p:txBody>
          <a:bodyPr anchor="ctr">
            <a:normAutofit/>
          </a:bodyPr>
          <a:lstStyle>
            <a:lvl1pPr algn="l">
              <a:defRPr sz="11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2" y="14630400"/>
            <a:ext cx="29875958" cy="6683022"/>
          </a:xfrm>
        </p:spPr>
        <p:txBody>
          <a:bodyPr anchor="ctr">
            <a:normAutofit/>
          </a:bodyPr>
          <a:lstStyle>
            <a:lvl1pPr marL="0" indent="0" algn="l">
              <a:buNone/>
              <a:defRPr sz="70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96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940" y="2438400"/>
            <a:ext cx="32004004" cy="9753600"/>
          </a:xfrm>
        </p:spPr>
        <p:txBody>
          <a:bodyPr anchor="ctr">
            <a:normAutofit/>
          </a:bodyPr>
          <a:lstStyle>
            <a:lvl1pPr algn="l">
              <a:defRPr sz="11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61742" y="12192000"/>
            <a:ext cx="29870400" cy="1354667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1600200" indent="0">
              <a:buFontTx/>
              <a:buNone/>
              <a:defRPr/>
            </a:lvl2pPr>
            <a:lvl3pPr marL="3200400" indent="0">
              <a:buFontTx/>
              <a:buNone/>
              <a:defRPr/>
            </a:lvl3pPr>
            <a:lvl4pPr marL="4800600" indent="0">
              <a:buFontTx/>
              <a:buNone/>
              <a:defRPr/>
            </a:lvl4pPr>
            <a:lvl5pPr marL="6400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6" y="15292685"/>
            <a:ext cx="29870400" cy="5990631"/>
          </a:xfrm>
        </p:spPr>
        <p:txBody>
          <a:bodyPr anchor="ctr">
            <a:normAutofit/>
          </a:bodyPr>
          <a:lstStyle>
            <a:lvl1pPr marL="0" indent="0" algn="l">
              <a:buNone/>
              <a:defRPr sz="70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861342" y="2887900"/>
            <a:ext cx="2133600" cy="2079204"/>
          </a:xfrm>
          <a:prstGeom prst="rect">
            <a:avLst/>
          </a:prstGeom>
        </p:spPr>
        <p:txBody>
          <a:bodyPr vert="horz" lIns="320040" tIns="160020" rIns="320040" bIns="160020" rtlCol="0" anchor="ctr">
            <a:noAutofit/>
          </a:bodyPr>
          <a:lstStyle/>
          <a:p>
            <a:pPr lvl="0"/>
            <a:r>
              <a:rPr lang="en-US" sz="2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5998942" y="9843914"/>
            <a:ext cx="2133600" cy="2079204"/>
          </a:xfrm>
          <a:prstGeom prst="rect">
            <a:avLst/>
          </a:prstGeom>
        </p:spPr>
        <p:txBody>
          <a:bodyPr vert="horz" lIns="320040" tIns="160020" rIns="320040" bIns="160020" rtlCol="0" anchor="ctr">
            <a:noAutofit/>
          </a:bodyPr>
          <a:lstStyle/>
          <a:p>
            <a:pPr lvl="0" algn="r"/>
            <a:r>
              <a:rPr lang="en-US" sz="2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660737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742" y="12192000"/>
            <a:ext cx="29870400" cy="6035200"/>
          </a:xfrm>
        </p:spPr>
        <p:txBody>
          <a:bodyPr anchor="b">
            <a:normAutofit/>
          </a:bodyPr>
          <a:lstStyle>
            <a:lvl1pPr algn="l">
              <a:defRPr sz="11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39" y="18250599"/>
            <a:ext cx="29875965" cy="3059200"/>
          </a:xfrm>
        </p:spPr>
        <p:txBody>
          <a:bodyPr anchor="t">
            <a:normAutofit/>
          </a:bodyPr>
          <a:lstStyle>
            <a:lvl1pPr marL="0" indent="0" algn="l">
              <a:buNone/>
              <a:defRPr sz="70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45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4946" y="2438400"/>
            <a:ext cx="32004000" cy="9753600"/>
          </a:xfrm>
        </p:spPr>
        <p:txBody>
          <a:bodyPr anchor="ctr">
            <a:normAutofit/>
          </a:bodyPr>
          <a:lstStyle>
            <a:lvl1pPr algn="l">
              <a:defRPr sz="11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394744" y="13968121"/>
            <a:ext cx="29870404" cy="373285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8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0" y="17700978"/>
            <a:ext cx="29870404" cy="3612444"/>
          </a:xfrm>
        </p:spPr>
        <p:txBody>
          <a:bodyPr anchor="t">
            <a:normAutofit/>
          </a:bodyPr>
          <a:lstStyle>
            <a:lvl1pPr marL="0" indent="0" algn="l">
              <a:buNone/>
              <a:defRPr sz="63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61342" y="2887900"/>
            <a:ext cx="2133600" cy="2079204"/>
          </a:xfrm>
          <a:prstGeom prst="rect">
            <a:avLst/>
          </a:prstGeom>
        </p:spPr>
        <p:txBody>
          <a:bodyPr vert="horz" lIns="320040" tIns="160020" rIns="320040" bIns="160020" rtlCol="0" anchor="ctr">
            <a:noAutofit/>
          </a:bodyPr>
          <a:lstStyle/>
          <a:p>
            <a:pPr lvl="0"/>
            <a:r>
              <a:rPr lang="en-US" sz="2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998942" y="9843914"/>
            <a:ext cx="2133600" cy="2079204"/>
          </a:xfrm>
          <a:prstGeom prst="rect">
            <a:avLst/>
          </a:prstGeom>
        </p:spPr>
        <p:txBody>
          <a:bodyPr vert="horz" lIns="320040" tIns="160020" rIns="320040" bIns="160020" rtlCol="0" anchor="ctr">
            <a:noAutofit/>
          </a:bodyPr>
          <a:lstStyle/>
          <a:p>
            <a:pPr lvl="0" algn="r"/>
            <a:r>
              <a:rPr lang="en-US" sz="2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7579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746" y="2438400"/>
            <a:ext cx="35204400" cy="97536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394742" y="13968121"/>
            <a:ext cx="29870400" cy="2980267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8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0" y="16948382"/>
            <a:ext cx="29870404" cy="4365038"/>
          </a:xfrm>
        </p:spPr>
        <p:txBody>
          <a:bodyPr anchor="t">
            <a:normAutofit/>
          </a:bodyPr>
          <a:lstStyle>
            <a:lvl1pPr marL="0" indent="0" algn="l">
              <a:buNone/>
              <a:defRPr sz="63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533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9566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398242" y="2438400"/>
            <a:ext cx="7200900" cy="1625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00300" y="2438400"/>
            <a:ext cx="27381200" cy="1887502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459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420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4740" y="7134578"/>
            <a:ext cx="29870404" cy="8112356"/>
          </a:xfrm>
        </p:spPr>
        <p:txBody>
          <a:bodyPr anchor="b">
            <a:normAutofit/>
          </a:bodyPr>
          <a:lstStyle>
            <a:lvl1pPr algn="l">
              <a:defRPr sz="12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6" y="15985066"/>
            <a:ext cx="29870400" cy="5328356"/>
          </a:xfrm>
        </p:spPr>
        <p:txBody>
          <a:bodyPr anchor="t">
            <a:normAutofit/>
          </a:bodyPr>
          <a:lstStyle>
            <a:lvl1pPr marL="0" indent="0" algn="l">
              <a:buNone/>
              <a:defRPr sz="6300">
                <a:solidFill>
                  <a:schemeClr val="bg2">
                    <a:lumMod val="75000"/>
                  </a:schemeClr>
                </a:solidFill>
              </a:defRPr>
            </a:lvl1pPr>
            <a:lvl2pPr marL="160020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2pPr>
            <a:lvl3pPr marL="320040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3pPr>
            <a:lvl4pPr marL="4800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4pPr>
            <a:lvl5pPr marL="64008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5pPr>
            <a:lvl6pPr marL="80010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6pPr>
            <a:lvl7pPr marL="96012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7pPr>
            <a:lvl8pPr marL="112014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8pPr>
            <a:lvl9pPr marL="12801600" indent="0">
              <a:buNone/>
              <a:defRPr sz="4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170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94740" y="2438402"/>
            <a:ext cx="17281793" cy="1285428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28467" y="2438404"/>
            <a:ext cx="17270677" cy="1285427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835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2282" y="2438400"/>
            <a:ext cx="16274255" cy="2048932"/>
          </a:xfrm>
        </p:spPr>
        <p:txBody>
          <a:bodyPr anchor="b">
            <a:noAutofit/>
          </a:bodyPr>
          <a:lstStyle>
            <a:lvl1pPr marL="0" indent="0">
              <a:buNone/>
              <a:defRPr sz="9800" b="0">
                <a:solidFill>
                  <a:schemeClr val="tx1"/>
                </a:solidFill>
              </a:defRPr>
            </a:lvl1pPr>
            <a:lvl2pPr marL="1600200" indent="0">
              <a:buNone/>
              <a:defRPr sz="7000" b="1"/>
            </a:lvl2pPr>
            <a:lvl3pPr marL="3200400" indent="0">
              <a:buNone/>
              <a:defRPr sz="6300" b="1"/>
            </a:lvl3pPr>
            <a:lvl4pPr marL="4800600" indent="0">
              <a:buNone/>
              <a:defRPr sz="5600" b="1"/>
            </a:lvl4pPr>
            <a:lvl5pPr marL="6400800" indent="0">
              <a:buNone/>
              <a:defRPr sz="5600" b="1"/>
            </a:lvl5pPr>
            <a:lvl6pPr marL="8001000" indent="0">
              <a:buNone/>
              <a:defRPr sz="5600" b="1"/>
            </a:lvl6pPr>
            <a:lvl7pPr marL="9601200" indent="0">
              <a:buNone/>
              <a:defRPr sz="5600" b="1"/>
            </a:lvl7pPr>
            <a:lvl8pPr marL="11201400" indent="0">
              <a:buNone/>
              <a:defRPr sz="5600" b="1"/>
            </a:lvl8pPr>
            <a:lvl9pPr marL="12801600" indent="0">
              <a:buNone/>
              <a:defRPr sz="5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94740" y="4517437"/>
            <a:ext cx="17281793" cy="107752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76731" y="2438400"/>
            <a:ext cx="16327969" cy="2048932"/>
          </a:xfrm>
        </p:spPr>
        <p:txBody>
          <a:bodyPr anchor="b">
            <a:noAutofit/>
          </a:bodyPr>
          <a:lstStyle>
            <a:lvl1pPr marL="0" indent="0">
              <a:buNone/>
              <a:defRPr sz="9800" b="0">
                <a:solidFill>
                  <a:schemeClr val="tx1"/>
                </a:solidFill>
              </a:defRPr>
            </a:lvl1pPr>
            <a:lvl2pPr marL="1600200" indent="0">
              <a:buNone/>
              <a:defRPr sz="7000" b="1"/>
            </a:lvl2pPr>
            <a:lvl3pPr marL="3200400" indent="0">
              <a:buNone/>
              <a:defRPr sz="6300" b="1"/>
            </a:lvl3pPr>
            <a:lvl4pPr marL="4800600" indent="0">
              <a:buNone/>
              <a:defRPr sz="5600" b="1"/>
            </a:lvl4pPr>
            <a:lvl5pPr marL="6400800" indent="0">
              <a:buNone/>
              <a:defRPr sz="5600" b="1"/>
            </a:lvl5pPr>
            <a:lvl6pPr marL="8001000" indent="0">
              <a:buNone/>
              <a:defRPr sz="5600" b="1"/>
            </a:lvl6pPr>
            <a:lvl7pPr marL="9601200" indent="0">
              <a:buNone/>
              <a:defRPr sz="5600" b="1"/>
            </a:lvl7pPr>
            <a:lvl8pPr marL="11201400" indent="0">
              <a:buNone/>
              <a:defRPr sz="5600" b="1"/>
            </a:lvl8pPr>
            <a:lvl9pPr marL="12801600" indent="0">
              <a:buNone/>
              <a:defRPr sz="5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22907" y="4487332"/>
            <a:ext cx="17252158" cy="10775246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143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985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705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797542" y="2438400"/>
            <a:ext cx="12801600" cy="4876800"/>
          </a:xfrm>
        </p:spPr>
        <p:txBody>
          <a:bodyPr anchor="b">
            <a:normAutofit/>
          </a:bodyPr>
          <a:lstStyle>
            <a:lvl1pPr algn="l">
              <a:defRPr sz="8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4743" y="2438400"/>
            <a:ext cx="20802604" cy="18875022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797542" y="7857065"/>
            <a:ext cx="12801600" cy="7435616"/>
          </a:xfrm>
        </p:spPr>
        <p:txBody>
          <a:bodyPr anchor="t">
            <a:normAutofit/>
          </a:bodyPr>
          <a:lstStyle>
            <a:lvl1pPr marL="0" indent="0">
              <a:buNone/>
              <a:defRPr sz="5600"/>
            </a:lvl1pPr>
            <a:lvl2pPr marL="1600200" indent="0">
              <a:buNone/>
              <a:defRPr sz="4200"/>
            </a:lvl2pPr>
            <a:lvl3pPr marL="3200400" indent="0">
              <a:buNone/>
              <a:defRPr sz="3500"/>
            </a:lvl3pPr>
            <a:lvl4pPr marL="4800600" indent="0">
              <a:buNone/>
              <a:defRPr sz="3150"/>
            </a:lvl4pPr>
            <a:lvl5pPr marL="6400800" indent="0">
              <a:buNone/>
              <a:defRPr sz="3150"/>
            </a:lvl5pPr>
            <a:lvl6pPr marL="8001000" indent="0">
              <a:buNone/>
              <a:defRPr sz="3150"/>
            </a:lvl6pPr>
            <a:lvl7pPr marL="9601200" indent="0">
              <a:buNone/>
              <a:defRPr sz="3150"/>
            </a:lvl7pPr>
            <a:lvl8pPr marL="11201400" indent="0">
              <a:buNone/>
              <a:defRPr sz="3150"/>
            </a:lvl8pPr>
            <a:lvl9pPr marL="1280160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13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29842" y="5147733"/>
            <a:ext cx="21069300" cy="4064000"/>
          </a:xfrm>
        </p:spPr>
        <p:txBody>
          <a:bodyPr anchor="b">
            <a:normAutofit/>
          </a:bodyPr>
          <a:lstStyle>
            <a:lvl1pPr algn="l">
              <a:defRPr sz="9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61542" y="3251200"/>
            <a:ext cx="11483409" cy="16256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600"/>
            </a:lvl1pPr>
            <a:lvl2pPr marL="1600200" indent="0">
              <a:buNone/>
              <a:defRPr sz="5600"/>
            </a:lvl2pPr>
            <a:lvl3pPr marL="3200400" indent="0">
              <a:buNone/>
              <a:defRPr sz="5600"/>
            </a:lvl3pPr>
            <a:lvl4pPr marL="4800600" indent="0">
              <a:buNone/>
              <a:defRPr sz="5600"/>
            </a:lvl4pPr>
            <a:lvl5pPr marL="6400800" indent="0">
              <a:buNone/>
              <a:defRPr sz="5600"/>
            </a:lvl5pPr>
            <a:lvl6pPr marL="8001000" indent="0">
              <a:buNone/>
              <a:defRPr sz="5600"/>
            </a:lvl6pPr>
            <a:lvl7pPr marL="9601200" indent="0">
              <a:buNone/>
              <a:defRPr sz="5600"/>
            </a:lvl7pPr>
            <a:lvl8pPr marL="11201400" indent="0">
              <a:buNone/>
              <a:defRPr sz="5600"/>
            </a:lvl8pPr>
            <a:lvl9pPr marL="12801600" indent="0">
              <a:buNone/>
              <a:defRPr sz="5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529842" y="9874014"/>
            <a:ext cx="21074858" cy="7285095"/>
          </a:xfrm>
        </p:spPr>
        <p:txBody>
          <a:bodyPr anchor="t">
            <a:normAutofit/>
          </a:bodyPr>
          <a:lstStyle>
            <a:lvl1pPr marL="0" indent="0">
              <a:buNone/>
              <a:defRPr sz="6300"/>
            </a:lvl1pPr>
            <a:lvl2pPr marL="1600200" indent="0">
              <a:buNone/>
              <a:defRPr sz="4200"/>
            </a:lvl2pPr>
            <a:lvl3pPr marL="3200400" indent="0">
              <a:buNone/>
              <a:defRPr sz="3500"/>
            </a:lvl3pPr>
            <a:lvl4pPr marL="4800600" indent="0">
              <a:buNone/>
              <a:defRPr sz="3150"/>
            </a:lvl4pPr>
            <a:lvl5pPr marL="6400800" indent="0">
              <a:buNone/>
              <a:defRPr sz="3150"/>
            </a:lvl5pPr>
            <a:lvl6pPr marL="8001000" indent="0">
              <a:buNone/>
              <a:defRPr sz="3150"/>
            </a:lvl6pPr>
            <a:lvl7pPr marL="9601200" indent="0">
              <a:buNone/>
              <a:defRPr sz="3150"/>
            </a:lvl7pPr>
            <a:lvl8pPr marL="11201400" indent="0">
              <a:buNone/>
              <a:defRPr sz="3150"/>
            </a:lvl8pPr>
            <a:lvl9pPr marL="12801600" indent="0">
              <a:buNone/>
              <a:defRPr sz="31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846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2224392" y="10536297"/>
            <a:ext cx="10436503" cy="11409305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394742" y="15954960"/>
            <a:ext cx="29870400" cy="535846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4742" y="2438402"/>
            <a:ext cx="29870400" cy="12854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665442" y="21945602"/>
            <a:ext cx="5600700" cy="129822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3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0D3E4CAF-AEC0-4C10-B7CA-F31B93CDF9DC}" type="datetimeFigureOut">
              <a:rPr lang="en-US" smtClean="0"/>
              <a:t>8/3/2024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94742" y="21945602"/>
            <a:ext cx="26403300" cy="1298222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35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271202" y="19834579"/>
            <a:ext cx="3997858" cy="238195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23F231A2-11B4-4F9B-979F-48D85D2BA8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27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1600200" rtl="0" eaLnBrk="1" latinLnBrk="0" hangingPunct="1">
        <a:spcBef>
          <a:spcPct val="0"/>
        </a:spcBef>
        <a:buNone/>
        <a:defRPr sz="12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1000125" indent="-1000125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7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2600325" indent="-1000125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63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4200525" indent="-1000125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5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5400675" indent="-600075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7000875" indent="-600075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8801100" indent="-800100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10401300" indent="-800100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12001500" indent="-800100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13601700" indent="-800100" algn="l" defTabSz="1600200" rtl="0" eaLnBrk="1" latinLnBrk="0" hangingPunct="1">
        <a:spcBef>
          <a:spcPct val="20000"/>
        </a:spcBef>
        <a:spcAft>
          <a:spcPts val="21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49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6002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2004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4pPr>
      <a:lvl5pPr marL="64008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5pPr>
      <a:lvl6pPr marL="80010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6pPr>
      <a:lvl7pPr marL="96012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7pPr>
      <a:lvl8pPr marL="112014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8pPr>
      <a:lvl9pPr marL="12801600" algn="l" defTabSz="1600200" rtl="0" eaLnBrk="1" latinLnBrk="0" hangingPunct="1">
        <a:defRPr sz="6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sv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4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62362DE-7747-4D8B-99FA-8E36F0B15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2672000" cy="2438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8657E8F-AB56-6A97-E6E0-8198DC66D7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752489" y="17003752"/>
            <a:ext cx="2356304" cy="2356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591382-1BBD-BCBB-81BE-0489C6EFA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975139" y="2235082"/>
            <a:ext cx="22291003" cy="10769718"/>
          </a:xfrm>
        </p:spPr>
        <p:txBody>
          <a:bodyPr>
            <a:normAutofit/>
          </a:bodyPr>
          <a:lstStyle/>
          <a:p>
            <a:r>
              <a:rPr lang="en-US" dirty="0"/>
              <a:t>Airline Safety</a:t>
            </a:r>
          </a:p>
        </p:txBody>
      </p:sp>
      <p:pic>
        <p:nvPicPr>
          <p:cNvPr id="6" name="Graphic 5" descr="Airplane">
            <a:extLst>
              <a:ext uri="{FF2B5EF4-FFF2-40B4-BE49-F238E27FC236}">
                <a16:creationId xmlns:a16="http://schemas.microsoft.com/office/drawing/2014/main" id="{33E39759-700B-4013-9659-A443DA54A6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63215" y="4606938"/>
            <a:ext cx="14015712" cy="14015712"/>
          </a:xfrm>
          <a:prstGeom prst="rect">
            <a:avLst/>
          </a:prstGeom>
          <a:ln w="15875"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25123E6E-F713-4254-A6BF-358CC8EC6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2224395" y="10536296"/>
            <a:ext cx="10436504" cy="11409306"/>
            <a:chOff x="9206969" y="2963333"/>
            <a:chExt cx="2981858" cy="32088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F690FE0-5412-4598-8AD6-769BB36E2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4850BB6-6709-408E-BEFD-24DC5E3C2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A03B410-983E-40D8-A4EA-2BB747CB00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2B92421-6A58-4A51-AB7D-B97EA85E3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092B0B-C6FB-4CDC-ABE8-5C817CAC6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66797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9"/>
    </mc:Choice>
    <mc:Fallback>
      <p:transition spd="slow" advTm="3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1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94F8-31E1-60A1-2B99-B4BDC216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42" y="3251332"/>
            <a:ext cx="29870400" cy="4619039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Reasons Flights are Safe to Travel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4DCEE-FD24-2FD0-57FF-C83CBEF5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742" y="7609114"/>
            <a:ext cx="29870400" cy="14998771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 Safety Standards and regulations that cover everything from aircraft design and maintenance to pilot training and operational procedures.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Technology with robust structural integrity that makes the airplanes highly reliable, and backup systems and protocols to handle any emergencies.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 measures such as passenger screening, baggage checks, and security personnel to handle potential threats.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Continuous monitoring and maintenance checks involving every component inspection and replacement in a strict schedule.</a:t>
            </a:r>
          </a:p>
          <a:p>
            <a:r>
              <a:rPr lang="en-US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Statistics consistently show that air travel is much safer compared to other modes of transportation.</a:t>
            </a:r>
          </a:p>
          <a:p>
            <a:endParaRPr lang="en-US" dirty="0"/>
          </a:p>
        </p:txBody>
      </p:sp>
      <p:pic>
        <p:nvPicPr>
          <p:cNvPr id="3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4B4972F-B771-0FCA-8397-2ED361C729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265142" y="17594980"/>
            <a:ext cx="2414325" cy="24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2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335"/>
    </mc:Choice>
    <mc:Fallback>
      <p:transition spd="slow" advTm="58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585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63C5E3E-5717-F10E-750A-BF6F277C5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32430" y="6995224"/>
            <a:ext cx="9429415" cy="103935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AEF586C-5A1F-EF10-5165-E88DEB7E7A40}"/>
              </a:ext>
            </a:extLst>
          </p:cNvPr>
          <p:cNvSpPr txBox="1"/>
          <p:nvPr/>
        </p:nvSpPr>
        <p:spPr>
          <a:xfrm>
            <a:off x="23961845" y="14879562"/>
            <a:ext cx="129733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above Bar graph shows that the number of fatalities was more than 1300 and has been decreasing over the years to less than 500.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FA256F-3238-F241-4A80-FB43DF25AE3F}"/>
              </a:ext>
            </a:extLst>
          </p:cNvPr>
          <p:cNvSpPr txBox="1"/>
          <p:nvPr/>
        </p:nvSpPr>
        <p:spPr>
          <a:xfrm>
            <a:off x="3180063" y="22906672"/>
            <a:ext cx="14358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above Bar graph shows that the number of fatalities was more than 1300 and has been decreasing over the years to less than 500.</a:t>
            </a:r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A8A45A2-1267-F852-F446-E61FF13D1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59" y="7394463"/>
            <a:ext cx="11266713" cy="95517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3D8D8F-5044-86D5-9E67-7E1403423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52002" y="7394462"/>
            <a:ext cx="11373181" cy="9551702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9A8EB18-04DF-168B-B433-3877876698B7}"/>
              </a:ext>
            </a:extLst>
          </p:cNvPr>
          <p:cNvSpPr txBox="1">
            <a:spLocks/>
          </p:cNvSpPr>
          <p:nvPr/>
        </p:nvSpPr>
        <p:spPr>
          <a:xfrm>
            <a:off x="4068870" y="1535839"/>
            <a:ext cx="29870400" cy="265203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1600200" rtl="0" eaLnBrk="1" latinLnBrk="0" hangingPunct="1">
              <a:spcBef>
                <a:spcPct val="0"/>
              </a:spcBef>
              <a:buNone/>
              <a:defRPr sz="16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Statistics on Flight Safety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F80C24E-B5BB-D97F-CF52-DCBAE6E8A9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447865" y="18768127"/>
            <a:ext cx="1777318" cy="177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8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259"/>
    </mc:Choice>
    <mc:Fallback>
      <p:transition spd="slow" advTm="38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5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  <a:alpha val="7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2F83880-993F-E94A-AAB3-4F19AE29223C}"/>
              </a:ext>
            </a:extLst>
          </p:cNvPr>
          <p:cNvSpPr txBox="1"/>
          <p:nvPr/>
        </p:nvSpPr>
        <p:spPr>
          <a:xfrm>
            <a:off x="12274597" y="10841658"/>
            <a:ext cx="72924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above Bar graph shows that the number of fatalities was more than 1300 and has been decreasing over the years to less than 500.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68D946-0228-1DC1-EC35-BB3B220472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723" y="5922588"/>
            <a:ext cx="12372900" cy="112595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FF89C3-AACB-D0E6-E791-259EF329C3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91379" y="5922588"/>
            <a:ext cx="12372900" cy="112595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FA256F-3238-F241-4A80-FB43DF25AE3F}"/>
              </a:ext>
            </a:extLst>
          </p:cNvPr>
          <p:cNvSpPr txBox="1"/>
          <p:nvPr/>
        </p:nvSpPr>
        <p:spPr>
          <a:xfrm>
            <a:off x="3180063" y="22906672"/>
            <a:ext cx="143582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tx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above Bar graph shows that the number of fatalities was more than 1300 and has been decreasing over the years to less than 500.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A4BC1E-6EB0-BE0F-1DC8-C292511EC1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89035" y="5922588"/>
            <a:ext cx="12372900" cy="1125954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9721244F-AECC-31EF-E1C0-C1DEF161C1D7}"/>
              </a:ext>
            </a:extLst>
          </p:cNvPr>
          <p:cNvSpPr txBox="1">
            <a:spLocks/>
          </p:cNvSpPr>
          <p:nvPr/>
        </p:nvSpPr>
        <p:spPr>
          <a:xfrm>
            <a:off x="4631873" y="1741813"/>
            <a:ext cx="29870400" cy="2286001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1600200" rtl="0" eaLnBrk="1" latinLnBrk="0" hangingPunct="1">
              <a:spcBef>
                <a:spcPct val="0"/>
              </a:spcBef>
              <a:buNone/>
              <a:defRPr sz="168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sum of Fatalities by Location and Year</a:t>
            </a:r>
          </a:p>
        </p:txBody>
      </p:sp>
      <p:pic>
        <p:nvPicPr>
          <p:cNvPr id="1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C79D5B7-F439-695D-3479-77387036D5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7668351" y="18461412"/>
            <a:ext cx="1716163" cy="1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9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662"/>
    </mc:Choice>
    <mc:Fallback>
      <p:transition spd="slow" advTm="486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662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094F8-31E1-60A1-2B99-B4BDC216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4742" y="3251332"/>
            <a:ext cx="29870400" cy="4619039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4DCEE-FD24-2FD0-57FF-C83CBEF5D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4742" y="7282543"/>
            <a:ext cx="29870400" cy="8556171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Flying is an incredibly safe way to travel, thanks to advanced technology, rigorous training, stringent regulations, and a proactive approach to safety and security. Next time you book a flight, you can rest assured that your safety is our top priority.</a:t>
            </a: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76E5EC-7C1B-F47E-2BCB-A4B1463156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815439" y="18119724"/>
            <a:ext cx="1670504" cy="167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79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90"/>
    </mc:Choice>
    <mc:Fallback>
      <p:transition spd="slow" advTm="211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537D0B"/>
      </a:dk2>
      <a:lt2>
        <a:srgbClr val="A9E257"/>
      </a:lt2>
      <a:accent1>
        <a:srgbClr val="38540A"/>
      </a:accent1>
      <a:accent2>
        <a:srgbClr val="31A274"/>
      </a:accent2>
      <a:accent3>
        <a:srgbClr val="236073"/>
      </a:accent3>
      <a:accent4>
        <a:srgbClr val="6C4D90"/>
      </a:accent4>
      <a:accent5>
        <a:srgbClr val="983C27"/>
      </a:accent5>
      <a:accent6>
        <a:srgbClr val="CD811F"/>
      </a:accent6>
      <a:hlink>
        <a:srgbClr val="293F06"/>
      </a:hlink>
      <a:folHlink>
        <a:srgbClr val="68883A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9759155-7935-4C61-A06C-C04380D1B1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9063</TotalTime>
  <Words>268</Words>
  <Application>Microsoft Office PowerPoint</Application>
  <PresentationFormat>Custom</PresentationFormat>
  <Paragraphs>17</Paragraphs>
  <Slides>5</Slides>
  <Notes>2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Aptos</vt:lpstr>
      <vt:lpstr>Calibri</vt:lpstr>
      <vt:lpstr>Century Gothic</vt:lpstr>
      <vt:lpstr>Times New Roman</vt:lpstr>
      <vt:lpstr>Wingdings 3</vt:lpstr>
      <vt:lpstr>Slice</vt:lpstr>
      <vt:lpstr>Airline Safety</vt:lpstr>
      <vt:lpstr>Reasons Flights are Safe to Travel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Madhuri Basava</dc:creator>
  <cp:lastModifiedBy>Madhuri Basava</cp:lastModifiedBy>
  <cp:revision>17</cp:revision>
  <dcterms:created xsi:type="dcterms:W3CDTF">2024-08-02T18:33:15Z</dcterms:created>
  <dcterms:modified xsi:type="dcterms:W3CDTF">2024-08-09T21:35:18Z</dcterms:modified>
</cp:coreProperties>
</file>